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0" r:id="rId4"/>
    <p:sldId id="257" r:id="rId5"/>
    <p:sldId id="258" r:id="rId6"/>
    <p:sldId id="261" r:id="rId7"/>
    <p:sldId id="259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AF8A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959E9A-8431-47B7-981A-F837AD3F3C27}" type="doc">
      <dgm:prSet loTypeId="urn:microsoft.com/office/officeart/2005/8/layout/cycle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3B6070D-455E-41D7-A2E3-9124EF635DAC}">
      <dgm:prSet phldrT="[Текст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2">
            <a:lumMod val="75000"/>
          </a:schemeClr>
        </a:solidFill>
        <a:ln>
          <a:noFill/>
        </a:ln>
      </dgm:spPr>
      <dgm:t>
        <a:bodyPr/>
        <a:lstStyle/>
        <a:p>
          <a:r>
            <a:rPr lang="ru-RU" dirty="0" smtClean="0"/>
            <a:t>Кофе в обсыпке</a:t>
          </a:r>
          <a:endParaRPr lang="ru-RU" dirty="0"/>
        </a:p>
      </dgm:t>
    </dgm:pt>
    <dgm:pt modelId="{59AF89C3-A92E-44BE-BBE4-5E82F9E56906}" type="parTrans" cxnId="{00FE9C5F-D806-47E8-AC22-476BF98D6840}">
      <dgm:prSet/>
      <dgm:spPr/>
      <dgm:t>
        <a:bodyPr/>
        <a:lstStyle/>
        <a:p>
          <a:endParaRPr lang="ru-RU"/>
        </a:p>
      </dgm:t>
    </dgm:pt>
    <dgm:pt modelId="{DACB8DD9-CE59-4074-B4E4-5724201D4ADF}" type="sibTrans" cxnId="{00FE9C5F-D806-47E8-AC22-476BF98D6840}">
      <dgm:prSet/>
      <dgm:spPr/>
      <dgm:t>
        <a:bodyPr/>
        <a:lstStyle/>
        <a:p>
          <a:endParaRPr lang="ru-RU"/>
        </a:p>
      </dgm:t>
    </dgm:pt>
    <dgm:pt modelId="{B542221E-1D41-4B6E-A62D-87D5E658065B}">
      <dgm:prSet phldrT="[Текст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2">
            <a:lumMod val="75000"/>
          </a:schemeClr>
        </a:solidFill>
        <a:ln>
          <a:noFill/>
        </a:ln>
      </dgm:spPr>
      <dgm:t>
        <a:bodyPr/>
        <a:lstStyle/>
        <a:p>
          <a:r>
            <a:rPr lang="ru-RU" dirty="0" smtClean="0"/>
            <a:t>Элитные</a:t>
          </a:r>
          <a:endParaRPr lang="ru-RU" dirty="0"/>
        </a:p>
      </dgm:t>
    </dgm:pt>
    <dgm:pt modelId="{B726ED58-CEF5-4024-8013-AD8E123DE301}" type="parTrans" cxnId="{64786F59-9EE6-4B53-ABBA-FE98B7F78731}">
      <dgm:prSet/>
      <dgm:spPr/>
      <dgm:t>
        <a:bodyPr/>
        <a:lstStyle/>
        <a:p>
          <a:endParaRPr lang="ru-RU"/>
        </a:p>
      </dgm:t>
    </dgm:pt>
    <dgm:pt modelId="{7D9C76E2-5BAF-471F-9090-FA6D654709D5}" type="sibTrans" cxnId="{64786F59-9EE6-4B53-ABBA-FE98B7F78731}">
      <dgm:prSet/>
      <dgm:spPr/>
      <dgm:t>
        <a:bodyPr/>
        <a:lstStyle/>
        <a:p>
          <a:endParaRPr lang="ru-RU"/>
        </a:p>
      </dgm:t>
    </dgm:pt>
    <dgm:pt modelId="{A89048B6-90E8-400F-93AA-26C3C7AE9536}">
      <dgm:prSet phldrT="[Текст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2">
            <a:lumMod val="75000"/>
          </a:schemeClr>
        </a:solidFill>
        <a:ln>
          <a:noFill/>
        </a:ln>
      </dgm:spPr>
      <dgm:t>
        <a:bodyPr/>
        <a:lstStyle/>
        <a:p>
          <a:r>
            <a:rPr lang="ru-RU" dirty="0" smtClean="0"/>
            <a:t>Купажи</a:t>
          </a:r>
          <a:endParaRPr lang="ru-RU" dirty="0"/>
        </a:p>
      </dgm:t>
    </dgm:pt>
    <dgm:pt modelId="{EF47B411-F7F2-4521-A56F-56F2C3FA9D99}" type="parTrans" cxnId="{80ADBED1-2D5E-40A7-BE5E-D85D9669B9F8}">
      <dgm:prSet/>
      <dgm:spPr/>
      <dgm:t>
        <a:bodyPr/>
        <a:lstStyle/>
        <a:p>
          <a:endParaRPr lang="ru-RU"/>
        </a:p>
      </dgm:t>
    </dgm:pt>
    <dgm:pt modelId="{59B36308-AB61-4441-A53E-DB3EE14CE4B3}" type="sibTrans" cxnId="{80ADBED1-2D5E-40A7-BE5E-D85D9669B9F8}">
      <dgm:prSet/>
      <dgm:spPr/>
      <dgm:t>
        <a:bodyPr/>
        <a:lstStyle/>
        <a:p>
          <a:endParaRPr lang="ru-RU"/>
        </a:p>
      </dgm:t>
    </dgm:pt>
    <dgm:pt modelId="{84EC655A-5417-4E52-9B2A-F83721829465}">
      <dgm:prSet phldrT="[Текст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2">
            <a:lumMod val="75000"/>
          </a:schemeClr>
        </a:solidFill>
        <a:ln>
          <a:noFill/>
        </a:ln>
      </dgm:spPr>
      <dgm:t>
        <a:bodyPr/>
        <a:lstStyle/>
        <a:p>
          <a:r>
            <a:rPr lang="ru-RU" dirty="0" smtClean="0"/>
            <a:t>Десертные</a:t>
          </a:r>
          <a:endParaRPr lang="ru-RU" dirty="0"/>
        </a:p>
      </dgm:t>
    </dgm:pt>
    <dgm:pt modelId="{AFC9EB99-E333-4F6F-8C4A-37046D9DCB66}" type="parTrans" cxnId="{8253BE5D-0E97-49E1-9FE9-7EACAA8E8BDB}">
      <dgm:prSet/>
      <dgm:spPr/>
      <dgm:t>
        <a:bodyPr/>
        <a:lstStyle/>
        <a:p>
          <a:endParaRPr lang="ru-RU"/>
        </a:p>
      </dgm:t>
    </dgm:pt>
    <dgm:pt modelId="{65A38621-DE6D-41F0-AFAE-5A2045E925C6}" type="sibTrans" cxnId="{8253BE5D-0E97-49E1-9FE9-7EACAA8E8BDB}">
      <dgm:prSet/>
      <dgm:spPr/>
      <dgm:t>
        <a:bodyPr/>
        <a:lstStyle/>
        <a:p>
          <a:endParaRPr lang="ru-RU"/>
        </a:p>
      </dgm:t>
    </dgm:pt>
    <dgm:pt modelId="{418BA866-C64A-47CE-AAFB-4EF728142AF0}">
      <dgm:prSet phldrT="[Текст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2">
            <a:lumMod val="75000"/>
          </a:schemeClr>
        </a:solidFill>
        <a:ln>
          <a:noFill/>
        </a:ln>
      </dgm:spPr>
      <dgm:t>
        <a:bodyPr/>
        <a:lstStyle/>
        <a:p>
          <a:r>
            <a:rPr lang="ru-RU" dirty="0" smtClean="0"/>
            <a:t>Плантационные</a:t>
          </a:r>
          <a:endParaRPr lang="ru-RU" dirty="0"/>
        </a:p>
      </dgm:t>
    </dgm:pt>
    <dgm:pt modelId="{35FF0E1F-518C-4873-BB56-F5B6FA0FE043}" type="parTrans" cxnId="{960F9A1C-A9EB-4B78-A935-17020BB31191}">
      <dgm:prSet/>
      <dgm:spPr/>
      <dgm:t>
        <a:bodyPr/>
        <a:lstStyle/>
        <a:p>
          <a:endParaRPr lang="ru-RU"/>
        </a:p>
      </dgm:t>
    </dgm:pt>
    <dgm:pt modelId="{9880B0AB-9C19-4131-8F78-1F072E01668A}" type="sibTrans" cxnId="{960F9A1C-A9EB-4B78-A935-17020BB31191}">
      <dgm:prSet/>
      <dgm:spPr/>
      <dgm:t>
        <a:bodyPr/>
        <a:lstStyle/>
        <a:p>
          <a:endParaRPr lang="ru-RU"/>
        </a:p>
      </dgm:t>
    </dgm:pt>
    <dgm:pt modelId="{AE2E04C1-8F34-45EA-9CE5-AB7E314999E0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2">
            <a:lumMod val="75000"/>
          </a:schemeClr>
        </a:solidFill>
        <a:ln>
          <a:noFill/>
        </a:ln>
      </dgm:spPr>
      <dgm:t>
        <a:bodyPr/>
        <a:lstStyle/>
        <a:p>
          <a:r>
            <a:rPr lang="ru-RU" dirty="0" smtClean="0"/>
            <a:t>Порционный молотый кофе </a:t>
          </a:r>
          <a:endParaRPr lang="ru-RU" dirty="0"/>
        </a:p>
      </dgm:t>
    </dgm:pt>
    <dgm:pt modelId="{6E351090-525A-420D-BEF7-D9248DE0EA55}" type="parTrans" cxnId="{CEFE5810-29ED-440F-9E1D-A83FAFC9F95A}">
      <dgm:prSet/>
      <dgm:spPr/>
      <dgm:t>
        <a:bodyPr/>
        <a:lstStyle/>
        <a:p>
          <a:endParaRPr lang="ru-RU"/>
        </a:p>
      </dgm:t>
    </dgm:pt>
    <dgm:pt modelId="{E9AA2AC1-436C-4494-AAD8-37A60EEE61F8}" type="sibTrans" cxnId="{CEFE5810-29ED-440F-9E1D-A83FAFC9F95A}">
      <dgm:prSet/>
      <dgm:spPr/>
      <dgm:t>
        <a:bodyPr/>
        <a:lstStyle/>
        <a:p>
          <a:endParaRPr lang="ru-RU"/>
        </a:p>
      </dgm:t>
    </dgm:pt>
    <dgm:pt modelId="{82313DA1-BC15-443D-9A62-DE4ED99F71DE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2">
            <a:lumMod val="75000"/>
          </a:schemeClr>
        </a:solidFill>
        <a:ln>
          <a:noFill/>
        </a:ln>
      </dgm:spPr>
      <dgm:t>
        <a:bodyPr/>
        <a:lstStyle/>
        <a:p>
          <a:r>
            <a:rPr lang="ru-RU" dirty="0" smtClean="0"/>
            <a:t>Кофе в шоколаде</a:t>
          </a:r>
          <a:endParaRPr lang="ru-RU" dirty="0"/>
        </a:p>
      </dgm:t>
    </dgm:pt>
    <dgm:pt modelId="{CBAAD866-525A-47AC-BF31-A7E3BCA9E0BD}" type="parTrans" cxnId="{15E11466-8669-42F8-9BDC-8B449EE8BFE2}">
      <dgm:prSet/>
      <dgm:spPr/>
      <dgm:t>
        <a:bodyPr/>
        <a:lstStyle/>
        <a:p>
          <a:endParaRPr lang="ru-RU"/>
        </a:p>
      </dgm:t>
    </dgm:pt>
    <dgm:pt modelId="{8E229B5C-2B74-4987-A3EB-BCDE13BAD9AF}" type="sibTrans" cxnId="{15E11466-8669-42F8-9BDC-8B449EE8BFE2}">
      <dgm:prSet/>
      <dgm:spPr/>
      <dgm:t>
        <a:bodyPr/>
        <a:lstStyle/>
        <a:p>
          <a:endParaRPr lang="ru-RU"/>
        </a:p>
      </dgm:t>
    </dgm:pt>
    <dgm:pt modelId="{4354A2A0-06A2-469D-B5A4-2A4050979715}" type="pres">
      <dgm:prSet presAssocID="{A3959E9A-8431-47B7-981A-F837AD3F3C27}" presName="cycle" presStyleCnt="0">
        <dgm:presLayoutVars>
          <dgm:dir/>
          <dgm:resizeHandles val="exact"/>
        </dgm:presLayoutVars>
      </dgm:prSet>
      <dgm:spPr/>
    </dgm:pt>
    <dgm:pt modelId="{A06C5481-1597-4B38-9681-856581C31E7B}" type="pres">
      <dgm:prSet presAssocID="{63B6070D-455E-41D7-A2E3-9124EF635DAC}" presName="node" presStyleLbl="node1" presStyleIdx="0" presStyleCnt="7" custScaleX="110000" custScaleY="11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CC1EE7D-0645-4835-B4BB-D7778D9AEF60}" type="pres">
      <dgm:prSet presAssocID="{63B6070D-455E-41D7-A2E3-9124EF635DAC}" presName="spNode" presStyleCnt="0"/>
      <dgm:spPr/>
    </dgm:pt>
    <dgm:pt modelId="{6D85A060-3098-4226-BC7D-A6377EAF9C59}" type="pres">
      <dgm:prSet presAssocID="{DACB8DD9-CE59-4074-B4E4-5724201D4ADF}" presName="sibTrans" presStyleLbl="sibTrans1D1" presStyleIdx="0" presStyleCnt="7"/>
      <dgm:spPr/>
    </dgm:pt>
    <dgm:pt modelId="{51BBB137-F3B0-4290-8E9E-CBF16BFA31B9}" type="pres">
      <dgm:prSet presAssocID="{B542221E-1D41-4B6E-A62D-87D5E658065B}" presName="node" presStyleLbl="node1" presStyleIdx="1" presStyleCnt="7" custScaleX="110000" custScaleY="11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1A9B4A2-5248-4257-B0D4-D1B684AF48B9}" type="pres">
      <dgm:prSet presAssocID="{B542221E-1D41-4B6E-A62D-87D5E658065B}" presName="spNode" presStyleCnt="0"/>
      <dgm:spPr/>
    </dgm:pt>
    <dgm:pt modelId="{34EE653B-3F62-400C-8C6B-DEFFC3DC8AB6}" type="pres">
      <dgm:prSet presAssocID="{7D9C76E2-5BAF-471F-9090-FA6D654709D5}" presName="sibTrans" presStyleLbl="sibTrans1D1" presStyleIdx="1" presStyleCnt="7"/>
      <dgm:spPr/>
    </dgm:pt>
    <dgm:pt modelId="{0D4B9693-BE07-43E4-BD96-9CF0C9E6C33D}" type="pres">
      <dgm:prSet presAssocID="{A89048B6-90E8-400F-93AA-26C3C7AE9536}" presName="node" presStyleLbl="node1" presStyleIdx="2" presStyleCnt="7" custScaleX="110000" custScaleY="11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5561EF1-6336-4AEE-B845-A5A1453EC7C2}" type="pres">
      <dgm:prSet presAssocID="{A89048B6-90E8-400F-93AA-26C3C7AE9536}" presName="spNode" presStyleCnt="0"/>
      <dgm:spPr/>
    </dgm:pt>
    <dgm:pt modelId="{70F39539-17B2-4E43-9804-2E896E854607}" type="pres">
      <dgm:prSet presAssocID="{59B36308-AB61-4441-A53E-DB3EE14CE4B3}" presName="sibTrans" presStyleLbl="sibTrans1D1" presStyleIdx="2" presStyleCnt="7"/>
      <dgm:spPr/>
    </dgm:pt>
    <dgm:pt modelId="{1177607C-1EC2-4D09-909C-A3DC2160CEDE}" type="pres">
      <dgm:prSet presAssocID="{AE2E04C1-8F34-45EA-9CE5-AB7E314999E0}" presName="node" presStyleLbl="node1" presStyleIdx="3" presStyleCnt="7" custScaleX="110000" custScaleY="11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DE8A1EF-48C8-4DEA-BFE7-B6868444D87D}" type="pres">
      <dgm:prSet presAssocID="{AE2E04C1-8F34-45EA-9CE5-AB7E314999E0}" presName="spNode" presStyleCnt="0"/>
      <dgm:spPr/>
    </dgm:pt>
    <dgm:pt modelId="{4E614812-6851-4F99-A6E7-196E8A174910}" type="pres">
      <dgm:prSet presAssocID="{E9AA2AC1-436C-4494-AAD8-37A60EEE61F8}" presName="sibTrans" presStyleLbl="sibTrans1D1" presStyleIdx="3" presStyleCnt="7"/>
      <dgm:spPr/>
    </dgm:pt>
    <dgm:pt modelId="{0F92B08E-88B5-4F19-91B1-FBAEA34373DF}" type="pres">
      <dgm:prSet presAssocID="{82313DA1-BC15-443D-9A62-DE4ED99F71DE}" presName="node" presStyleLbl="node1" presStyleIdx="4" presStyleCnt="7" custScaleX="110000" custScaleY="11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A81DA7C-3BC1-41C7-B369-26DB8D75599C}" type="pres">
      <dgm:prSet presAssocID="{82313DA1-BC15-443D-9A62-DE4ED99F71DE}" presName="spNode" presStyleCnt="0"/>
      <dgm:spPr/>
    </dgm:pt>
    <dgm:pt modelId="{E43B9D7A-AE61-4AF3-AA72-CDBF0B984CB4}" type="pres">
      <dgm:prSet presAssocID="{8E229B5C-2B74-4987-A3EB-BCDE13BAD9AF}" presName="sibTrans" presStyleLbl="sibTrans1D1" presStyleIdx="4" presStyleCnt="7"/>
      <dgm:spPr/>
    </dgm:pt>
    <dgm:pt modelId="{EA8DB3F3-91DF-442E-AD66-1197FEEE45A1}" type="pres">
      <dgm:prSet presAssocID="{84EC655A-5417-4E52-9B2A-F83721829465}" presName="node" presStyleLbl="node1" presStyleIdx="5" presStyleCnt="7" custScaleX="110000" custScaleY="11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4AAC1BB-6BA3-4FBA-994D-DCD55FAA06D6}" type="pres">
      <dgm:prSet presAssocID="{84EC655A-5417-4E52-9B2A-F83721829465}" presName="spNode" presStyleCnt="0"/>
      <dgm:spPr/>
    </dgm:pt>
    <dgm:pt modelId="{5F1218F8-96C5-4804-B5B1-DDB8AC42F281}" type="pres">
      <dgm:prSet presAssocID="{65A38621-DE6D-41F0-AFAE-5A2045E925C6}" presName="sibTrans" presStyleLbl="sibTrans1D1" presStyleIdx="5" presStyleCnt="7"/>
      <dgm:spPr/>
    </dgm:pt>
    <dgm:pt modelId="{2A171E83-0486-4D4C-BB4A-82EF1B966EDE}" type="pres">
      <dgm:prSet presAssocID="{418BA866-C64A-47CE-AAFB-4EF728142AF0}" presName="node" presStyleLbl="node1" presStyleIdx="6" presStyleCnt="7" custScaleX="110000" custScaleY="11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0242624-1527-473B-9B81-1877B966A142}" type="pres">
      <dgm:prSet presAssocID="{418BA866-C64A-47CE-AAFB-4EF728142AF0}" presName="spNode" presStyleCnt="0"/>
      <dgm:spPr/>
    </dgm:pt>
    <dgm:pt modelId="{DA7DE750-3119-4214-B1C9-1CAFFA85EDA8}" type="pres">
      <dgm:prSet presAssocID="{9880B0AB-9C19-4131-8F78-1F072E01668A}" presName="sibTrans" presStyleLbl="sibTrans1D1" presStyleIdx="6" presStyleCnt="7"/>
      <dgm:spPr/>
    </dgm:pt>
  </dgm:ptLst>
  <dgm:cxnLst>
    <dgm:cxn modelId="{CE781BD2-C1DE-4A17-A290-A62BFA45A0A1}" type="presOf" srcId="{DACB8DD9-CE59-4074-B4E4-5724201D4ADF}" destId="{6D85A060-3098-4226-BC7D-A6377EAF9C59}" srcOrd="0" destOrd="0" presId="urn:microsoft.com/office/officeart/2005/8/layout/cycle6"/>
    <dgm:cxn modelId="{A86CB8F4-808D-4E7B-9797-A8EEAAC76B6F}" type="presOf" srcId="{AE2E04C1-8F34-45EA-9CE5-AB7E314999E0}" destId="{1177607C-1EC2-4D09-909C-A3DC2160CEDE}" srcOrd="0" destOrd="0" presId="urn:microsoft.com/office/officeart/2005/8/layout/cycle6"/>
    <dgm:cxn modelId="{8253BE5D-0E97-49E1-9FE9-7EACAA8E8BDB}" srcId="{A3959E9A-8431-47B7-981A-F837AD3F3C27}" destId="{84EC655A-5417-4E52-9B2A-F83721829465}" srcOrd="5" destOrd="0" parTransId="{AFC9EB99-E333-4F6F-8C4A-37046D9DCB66}" sibTransId="{65A38621-DE6D-41F0-AFAE-5A2045E925C6}"/>
    <dgm:cxn modelId="{3919F507-C2BF-49D3-9776-BA42BEBB76EB}" type="presOf" srcId="{59B36308-AB61-4441-A53E-DB3EE14CE4B3}" destId="{70F39539-17B2-4E43-9804-2E896E854607}" srcOrd="0" destOrd="0" presId="urn:microsoft.com/office/officeart/2005/8/layout/cycle6"/>
    <dgm:cxn modelId="{1201CEFF-EB2C-48F9-8270-87195D2EDCC8}" type="presOf" srcId="{82313DA1-BC15-443D-9A62-DE4ED99F71DE}" destId="{0F92B08E-88B5-4F19-91B1-FBAEA34373DF}" srcOrd="0" destOrd="0" presId="urn:microsoft.com/office/officeart/2005/8/layout/cycle6"/>
    <dgm:cxn modelId="{80ADBED1-2D5E-40A7-BE5E-D85D9669B9F8}" srcId="{A3959E9A-8431-47B7-981A-F837AD3F3C27}" destId="{A89048B6-90E8-400F-93AA-26C3C7AE9536}" srcOrd="2" destOrd="0" parTransId="{EF47B411-F7F2-4521-A56F-56F2C3FA9D99}" sibTransId="{59B36308-AB61-4441-A53E-DB3EE14CE4B3}"/>
    <dgm:cxn modelId="{E05DCDD6-55D6-486B-8E30-C9E2DBBBFDBC}" type="presOf" srcId="{9880B0AB-9C19-4131-8F78-1F072E01668A}" destId="{DA7DE750-3119-4214-B1C9-1CAFFA85EDA8}" srcOrd="0" destOrd="0" presId="urn:microsoft.com/office/officeart/2005/8/layout/cycle6"/>
    <dgm:cxn modelId="{4B728FB3-A6A5-4BF2-91A9-9810886C633F}" type="presOf" srcId="{A89048B6-90E8-400F-93AA-26C3C7AE9536}" destId="{0D4B9693-BE07-43E4-BD96-9CF0C9E6C33D}" srcOrd="0" destOrd="0" presId="urn:microsoft.com/office/officeart/2005/8/layout/cycle6"/>
    <dgm:cxn modelId="{960F9A1C-A9EB-4B78-A935-17020BB31191}" srcId="{A3959E9A-8431-47B7-981A-F837AD3F3C27}" destId="{418BA866-C64A-47CE-AAFB-4EF728142AF0}" srcOrd="6" destOrd="0" parTransId="{35FF0E1F-518C-4873-BB56-F5B6FA0FE043}" sibTransId="{9880B0AB-9C19-4131-8F78-1F072E01668A}"/>
    <dgm:cxn modelId="{00FE9C5F-D806-47E8-AC22-476BF98D6840}" srcId="{A3959E9A-8431-47B7-981A-F837AD3F3C27}" destId="{63B6070D-455E-41D7-A2E3-9124EF635DAC}" srcOrd="0" destOrd="0" parTransId="{59AF89C3-A92E-44BE-BBE4-5E82F9E56906}" sibTransId="{DACB8DD9-CE59-4074-B4E4-5724201D4ADF}"/>
    <dgm:cxn modelId="{3CC7C42C-3C47-45DE-B4FD-1B0DFB4DB222}" type="presOf" srcId="{B542221E-1D41-4B6E-A62D-87D5E658065B}" destId="{51BBB137-F3B0-4290-8E9E-CBF16BFA31B9}" srcOrd="0" destOrd="0" presId="urn:microsoft.com/office/officeart/2005/8/layout/cycle6"/>
    <dgm:cxn modelId="{64786F59-9EE6-4B53-ABBA-FE98B7F78731}" srcId="{A3959E9A-8431-47B7-981A-F837AD3F3C27}" destId="{B542221E-1D41-4B6E-A62D-87D5E658065B}" srcOrd="1" destOrd="0" parTransId="{B726ED58-CEF5-4024-8013-AD8E123DE301}" sibTransId="{7D9C76E2-5BAF-471F-9090-FA6D654709D5}"/>
    <dgm:cxn modelId="{CEFE5810-29ED-440F-9E1D-A83FAFC9F95A}" srcId="{A3959E9A-8431-47B7-981A-F837AD3F3C27}" destId="{AE2E04C1-8F34-45EA-9CE5-AB7E314999E0}" srcOrd="3" destOrd="0" parTransId="{6E351090-525A-420D-BEF7-D9248DE0EA55}" sibTransId="{E9AA2AC1-436C-4494-AAD8-37A60EEE61F8}"/>
    <dgm:cxn modelId="{15E11466-8669-42F8-9BDC-8B449EE8BFE2}" srcId="{A3959E9A-8431-47B7-981A-F837AD3F3C27}" destId="{82313DA1-BC15-443D-9A62-DE4ED99F71DE}" srcOrd="4" destOrd="0" parTransId="{CBAAD866-525A-47AC-BF31-A7E3BCA9E0BD}" sibTransId="{8E229B5C-2B74-4987-A3EB-BCDE13BAD9AF}"/>
    <dgm:cxn modelId="{27945EC9-BB5B-4ED2-B09C-2269ABA3ED18}" type="presOf" srcId="{A3959E9A-8431-47B7-981A-F837AD3F3C27}" destId="{4354A2A0-06A2-469D-B5A4-2A4050979715}" srcOrd="0" destOrd="0" presId="urn:microsoft.com/office/officeart/2005/8/layout/cycle6"/>
    <dgm:cxn modelId="{B6801FC1-5A36-463F-A041-66F75A3ED470}" type="presOf" srcId="{63B6070D-455E-41D7-A2E3-9124EF635DAC}" destId="{A06C5481-1597-4B38-9681-856581C31E7B}" srcOrd="0" destOrd="0" presId="urn:microsoft.com/office/officeart/2005/8/layout/cycle6"/>
    <dgm:cxn modelId="{C19AB308-C2A7-4220-8BA4-B29FDCE17529}" type="presOf" srcId="{8E229B5C-2B74-4987-A3EB-BCDE13BAD9AF}" destId="{E43B9D7A-AE61-4AF3-AA72-CDBF0B984CB4}" srcOrd="0" destOrd="0" presId="urn:microsoft.com/office/officeart/2005/8/layout/cycle6"/>
    <dgm:cxn modelId="{2151AB68-4F51-4050-B11F-FCEC18290BE5}" type="presOf" srcId="{E9AA2AC1-436C-4494-AAD8-37A60EEE61F8}" destId="{4E614812-6851-4F99-A6E7-196E8A174910}" srcOrd="0" destOrd="0" presId="urn:microsoft.com/office/officeart/2005/8/layout/cycle6"/>
    <dgm:cxn modelId="{BB032EA8-933B-4695-93BD-00269455442E}" type="presOf" srcId="{84EC655A-5417-4E52-9B2A-F83721829465}" destId="{EA8DB3F3-91DF-442E-AD66-1197FEEE45A1}" srcOrd="0" destOrd="0" presId="urn:microsoft.com/office/officeart/2005/8/layout/cycle6"/>
    <dgm:cxn modelId="{1E9A53C3-A3D3-49F5-9D0F-EC75FFA3BA9D}" type="presOf" srcId="{418BA866-C64A-47CE-AAFB-4EF728142AF0}" destId="{2A171E83-0486-4D4C-BB4A-82EF1B966EDE}" srcOrd="0" destOrd="0" presId="urn:microsoft.com/office/officeart/2005/8/layout/cycle6"/>
    <dgm:cxn modelId="{E5198A4F-E649-48A6-9213-40A2B040AFEE}" type="presOf" srcId="{65A38621-DE6D-41F0-AFAE-5A2045E925C6}" destId="{5F1218F8-96C5-4804-B5B1-DDB8AC42F281}" srcOrd="0" destOrd="0" presId="urn:microsoft.com/office/officeart/2005/8/layout/cycle6"/>
    <dgm:cxn modelId="{B2F8E2E3-24BE-4E9F-B8B4-7DEAF4AA0FD0}" type="presOf" srcId="{7D9C76E2-5BAF-471F-9090-FA6D654709D5}" destId="{34EE653B-3F62-400C-8C6B-DEFFC3DC8AB6}" srcOrd="0" destOrd="0" presId="urn:microsoft.com/office/officeart/2005/8/layout/cycle6"/>
    <dgm:cxn modelId="{EC904044-A800-4D5F-82F4-F6A6AB8FF041}" type="presParOf" srcId="{4354A2A0-06A2-469D-B5A4-2A4050979715}" destId="{A06C5481-1597-4B38-9681-856581C31E7B}" srcOrd="0" destOrd="0" presId="urn:microsoft.com/office/officeart/2005/8/layout/cycle6"/>
    <dgm:cxn modelId="{5377B575-2363-426F-BCEB-9FF823790DBA}" type="presParOf" srcId="{4354A2A0-06A2-469D-B5A4-2A4050979715}" destId="{4CC1EE7D-0645-4835-B4BB-D7778D9AEF60}" srcOrd="1" destOrd="0" presId="urn:microsoft.com/office/officeart/2005/8/layout/cycle6"/>
    <dgm:cxn modelId="{A272089F-A0E7-440B-B5AC-44216EFEF1F8}" type="presParOf" srcId="{4354A2A0-06A2-469D-B5A4-2A4050979715}" destId="{6D85A060-3098-4226-BC7D-A6377EAF9C59}" srcOrd="2" destOrd="0" presId="urn:microsoft.com/office/officeart/2005/8/layout/cycle6"/>
    <dgm:cxn modelId="{3A882DAF-DC8F-478F-8B00-B10164B0C772}" type="presParOf" srcId="{4354A2A0-06A2-469D-B5A4-2A4050979715}" destId="{51BBB137-F3B0-4290-8E9E-CBF16BFA31B9}" srcOrd="3" destOrd="0" presId="urn:microsoft.com/office/officeart/2005/8/layout/cycle6"/>
    <dgm:cxn modelId="{1B4FF172-85AD-4C34-B07D-9D909B273FE9}" type="presParOf" srcId="{4354A2A0-06A2-469D-B5A4-2A4050979715}" destId="{01A9B4A2-5248-4257-B0D4-D1B684AF48B9}" srcOrd="4" destOrd="0" presId="urn:microsoft.com/office/officeart/2005/8/layout/cycle6"/>
    <dgm:cxn modelId="{6E70A586-CF93-40B4-A66F-435A8F2C0CEF}" type="presParOf" srcId="{4354A2A0-06A2-469D-B5A4-2A4050979715}" destId="{34EE653B-3F62-400C-8C6B-DEFFC3DC8AB6}" srcOrd="5" destOrd="0" presId="urn:microsoft.com/office/officeart/2005/8/layout/cycle6"/>
    <dgm:cxn modelId="{A0408804-ED37-4904-BADD-61C7A8AFC051}" type="presParOf" srcId="{4354A2A0-06A2-469D-B5A4-2A4050979715}" destId="{0D4B9693-BE07-43E4-BD96-9CF0C9E6C33D}" srcOrd="6" destOrd="0" presId="urn:microsoft.com/office/officeart/2005/8/layout/cycle6"/>
    <dgm:cxn modelId="{460DA718-D781-4D43-9F86-DB31FB4F7FEA}" type="presParOf" srcId="{4354A2A0-06A2-469D-B5A4-2A4050979715}" destId="{E5561EF1-6336-4AEE-B845-A5A1453EC7C2}" srcOrd="7" destOrd="0" presId="urn:microsoft.com/office/officeart/2005/8/layout/cycle6"/>
    <dgm:cxn modelId="{FCE4AD60-D697-4236-9591-4C034CE36B31}" type="presParOf" srcId="{4354A2A0-06A2-469D-B5A4-2A4050979715}" destId="{70F39539-17B2-4E43-9804-2E896E854607}" srcOrd="8" destOrd="0" presId="urn:microsoft.com/office/officeart/2005/8/layout/cycle6"/>
    <dgm:cxn modelId="{DDB84715-6968-41B5-9AAB-94B206E17D7E}" type="presParOf" srcId="{4354A2A0-06A2-469D-B5A4-2A4050979715}" destId="{1177607C-1EC2-4D09-909C-A3DC2160CEDE}" srcOrd="9" destOrd="0" presId="urn:microsoft.com/office/officeart/2005/8/layout/cycle6"/>
    <dgm:cxn modelId="{0786CEAA-076B-4C29-B12C-81248FA985C8}" type="presParOf" srcId="{4354A2A0-06A2-469D-B5A4-2A4050979715}" destId="{5DE8A1EF-48C8-4DEA-BFE7-B6868444D87D}" srcOrd="10" destOrd="0" presId="urn:microsoft.com/office/officeart/2005/8/layout/cycle6"/>
    <dgm:cxn modelId="{A7890FE5-60B0-4656-AE64-E330370A1427}" type="presParOf" srcId="{4354A2A0-06A2-469D-B5A4-2A4050979715}" destId="{4E614812-6851-4F99-A6E7-196E8A174910}" srcOrd="11" destOrd="0" presId="urn:microsoft.com/office/officeart/2005/8/layout/cycle6"/>
    <dgm:cxn modelId="{1A797D8D-E876-45B5-9B41-3F3016D7627D}" type="presParOf" srcId="{4354A2A0-06A2-469D-B5A4-2A4050979715}" destId="{0F92B08E-88B5-4F19-91B1-FBAEA34373DF}" srcOrd="12" destOrd="0" presId="urn:microsoft.com/office/officeart/2005/8/layout/cycle6"/>
    <dgm:cxn modelId="{01841F6E-8881-4F3F-A26D-C544986FA8EA}" type="presParOf" srcId="{4354A2A0-06A2-469D-B5A4-2A4050979715}" destId="{CA81DA7C-3BC1-41C7-B369-26DB8D75599C}" srcOrd="13" destOrd="0" presId="urn:microsoft.com/office/officeart/2005/8/layout/cycle6"/>
    <dgm:cxn modelId="{3BE5BCA4-118F-4C4A-829D-27542BD17ED7}" type="presParOf" srcId="{4354A2A0-06A2-469D-B5A4-2A4050979715}" destId="{E43B9D7A-AE61-4AF3-AA72-CDBF0B984CB4}" srcOrd="14" destOrd="0" presId="urn:microsoft.com/office/officeart/2005/8/layout/cycle6"/>
    <dgm:cxn modelId="{98D51103-6170-4636-A42C-24369E4484F3}" type="presParOf" srcId="{4354A2A0-06A2-469D-B5A4-2A4050979715}" destId="{EA8DB3F3-91DF-442E-AD66-1197FEEE45A1}" srcOrd="15" destOrd="0" presId="urn:microsoft.com/office/officeart/2005/8/layout/cycle6"/>
    <dgm:cxn modelId="{83D622C7-F4F5-408F-8AC2-29242F8A16C9}" type="presParOf" srcId="{4354A2A0-06A2-469D-B5A4-2A4050979715}" destId="{94AAC1BB-6BA3-4FBA-994D-DCD55FAA06D6}" srcOrd="16" destOrd="0" presId="urn:microsoft.com/office/officeart/2005/8/layout/cycle6"/>
    <dgm:cxn modelId="{97DCD1EC-80DA-4D6E-B094-E35319DB742A}" type="presParOf" srcId="{4354A2A0-06A2-469D-B5A4-2A4050979715}" destId="{5F1218F8-96C5-4804-B5B1-DDB8AC42F281}" srcOrd="17" destOrd="0" presId="urn:microsoft.com/office/officeart/2005/8/layout/cycle6"/>
    <dgm:cxn modelId="{32DC58BE-E397-463D-B933-E799220A2B6A}" type="presParOf" srcId="{4354A2A0-06A2-469D-B5A4-2A4050979715}" destId="{2A171E83-0486-4D4C-BB4A-82EF1B966EDE}" srcOrd="18" destOrd="0" presId="urn:microsoft.com/office/officeart/2005/8/layout/cycle6"/>
    <dgm:cxn modelId="{EB3CA3F1-E815-4C6A-B103-8E8753AAA149}" type="presParOf" srcId="{4354A2A0-06A2-469D-B5A4-2A4050979715}" destId="{90242624-1527-473B-9B81-1877B966A142}" srcOrd="19" destOrd="0" presId="urn:microsoft.com/office/officeart/2005/8/layout/cycle6"/>
    <dgm:cxn modelId="{99211AA7-8E40-4EB0-BECC-5936C515D83A}" type="presParOf" srcId="{4354A2A0-06A2-469D-B5A4-2A4050979715}" destId="{DA7DE750-3119-4214-B1C9-1CAFFA85EDA8}" srcOrd="20" destOrd="0" presId="urn:microsoft.com/office/officeart/2005/8/layout/cycle6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9E0ED2-DF84-4E99-87FE-2C6A0ACA53B5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0FFFFC94-BDF9-4CD0-87E0-9629E46ED75B}">
      <dgm:prSet phldrT="[Текст]"/>
      <dgm:spPr>
        <a:solidFill>
          <a:schemeClr val="accent2">
            <a:lumMod val="75000"/>
          </a:schemeClr>
        </a:solidFill>
      </dgm:spPr>
      <dgm:t>
        <a:bodyPr/>
        <a:lstStyle/>
        <a:p>
          <a:pPr algn="l"/>
          <a:r>
            <a:rPr lang="ru-RU" dirty="0" smtClean="0"/>
            <a:t>2019 год – открытие первого кофейного завода</a:t>
          </a:r>
          <a:endParaRPr lang="ru-RU" dirty="0"/>
        </a:p>
      </dgm:t>
    </dgm:pt>
    <dgm:pt modelId="{17C73E48-7495-4F64-9218-FA4E0F19EC41}" type="parTrans" cxnId="{A835D9D9-5B82-4BCA-B387-C6C5B6D45944}">
      <dgm:prSet/>
      <dgm:spPr/>
      <dgm:t>
        <a:bodyPr/>
        <a:lstStyle/>
        <a:p>
          <a:endParaRPr lang="ru-RU"/>
        </a:p>
      </dgm:t>
    </dgm:pt>
    <dgm:pt modelId="{6E8F012B-D7F6-4799-B4CA-DBAD887E1027}" type="sibTrans" cxnId="{A835D9D9-5B82-4BCA-B387-C6C5B6D45944}">
      <dgm:prSet/>
      <dgm:spPr/>
      <dgm:t>
        <a:bodyPr/>
        <a:lstStyle/>
        <a:p>
          <a:endParaRPr lang="ru-RU"/>
        </a:p>
      </dgm:t>
    </dgm:pt>
    <dgm:pt modelId="{7BE4C8EC-981E-4DFE-9DB7-3B8C741ED71E}">
      <dgm:prSet phldrT="[Текст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ru-RU" dirty="0" smtClean="0"/>
            <a:t>2020 год – 120 клиентов на постоянной основе</a:t>
          </a:r>
          <a:endParaRPr lang="ru-RU" dirty="0"/>
        </a:p>
      </dgm:t>
    </dgm:pt>
    <dgm:pt modelId="{023766E8-C795-4B69-9759-378B0F98B82B}" type="parTrans" cxnId="{D0F3B90C-D849-49F1-88D1-68203352BED2}">
      <dgm:prSet/>
      <dgm:spPr/>
      <dgm:t>
        <a:bodyPr/>
        <a:lstStyle/>
        <a:p>
          <a:endParaRPr lang="ru-RU"/>
        </a:p>
      </dgm:t>
    </dgm:pt>
    <dgm:pt modelId="{52B17FBD-C175-4C5C-98FD-A7C08147BFAA}" type="sibTrans" cxnId="{D0F3B90C-D849-49F1-88D1-68203352BED2}">
      <dgm:prSet/>
      <dgm:spPr/>
      <dgm:t>
        <a:bodyPr/>
        <a:lstStyle/>
        <a:p>
          <a:endParaRPr lang="ru-RU"/>
        </a:p>
      </dgm:t>
    </dgm:pt>
    <dgm:pt modelId="{7946C0B3-587E-455A-9270-DDD75725F742}">
      <dgm:prSet phldrT="[Текст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ru-RU" dirty="0" smtClean="0"/>
            <a:t>2022 год – открытие торговой точки в Петербурге</a:t>
          </a:r>
          <a:endParaRPr lang="ru-RU" dirty="0"/>
        </a:p>
      </dgm:t>
    </dgm:pt>
    <dgm:pt modelId="{4B507F26-00B7-49DF-A791-26382AD7DCA1}" type="parTrans" cxnId="{15E44886-A992-45FA-B2C8-3D81274A144A}">
      <dgm:prSet/>
      <dgm:spPr/>
      <dgm:t>
        <a:bodyPr/>
        <a:lstStyle/>
        <a:p>
          <a:endParaRPr lang="ru-RU"/>
        </a:p>
      </dgm:t>
    </dgm:pt>
    <dgm:pt modelId="{25377264-CE39-45A0-B25A-9170D27E3695}" type="sibTrans" cxnId="{15E44886-A992-45FA-B2C8-3D81274A144A}">
      <dgm:prSet/>
      <dgm:spPr/>
      <dgm:t>
        <a:bodyPr/>
        <a:lstStyle/>
        <a:p>
          <a:endParaRPr lang="ru-RU"/>
        </a:p>
      </dgm:t>
    </dgm:pt>
    <dgm:pt modelId="{A33C5F36-24B5-4424-BC1D-13909D49B5B1}" type="pres">
      <dgm:prSet presAssocID="{F59E0ED2-DF84-4E99-87FE-2C6A0ACA53B5}" presName="outerComposite" presStyleCnt="0">
        <dgm:presLayoutVars>
          <dgm:chMax val="5"/>
          <dgm:dir/>
          <dgm:resizeHandles val="exact"/>
        </dgm:presLayoutVars>
      </dgm:prSet>
      <dgm:spPr/>
    </dgm:pt>
    <dgm:pt modelId="{DDE2D560-B005-47E6-8B4C-650B2E643216}" type="pres">
      <dgm:prSet presAssocID="{F59E0ED2-DF84-4E99-87FE-2C6A0ACA53B5}" presName="dummyMaxCanvas" presStyleCnt="0">
        <dgm:presLayoutVars/>
      </dgm:prSet>
      <dgm:spPr/>
    </dgm:pt>
    <dgm:pt modelId="{9780ECFA-1B5B-4187-9821-8BA1A39912EF}" type="pres">
      <dgm:prSet presAssocID="{F59E0ED2-DF84-4E99-87FE-2C6A0ACA53B5}" presName="ThreeNodes_1" presStyleLbl="node1" presStyleIdx="0" presStyleCnt="3" custScaleX="101860" custLinFactNeighborX="5631" custLinFactNeighborY="194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2160358-BBE4-4C55-BD20-AF4B79360B59}" type="pres">
      <dgm:prSet presAssocID="{F59E0ED2-DF84-4E99-87FE-2C6A0ACA53B5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F22BC0A-66E0-4847-A957-A27D28C85C23}" type="pres">
      <dgm:prSet presAssocID="{F59E0ED2-DF84-4E99-87FE-2C6A0ACA53B5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EC580AB-8B42-442C-9B38-D16962ACD2C4}" type="pres">
      <dgm:prSet presAssocID="{F59E0ED2-DF84-4E99-87FE-2C6A0ACA53B5}" presName="ThreeConn_1-2" presStyleLbl="fgAccFollowNode1" presStyleIdx="0" presStyleCnt="2">
        <dgm:presLayoutVars>
          <dgm:bulletEnabled val="1"/>
        </dgm:presLayoutVars>
      </dgm:prSet>
      <dgm:spPr/>
    </dgm:pt>
    <dgm:pt modelId="{D7EFAE68-9AD4-490C-8C86-FA7AD3610A1F}" type="pres">
      <dgm:prSet presAssocID="{F59E0ED2-DF84-4E99-87FE-2C6A0ACA53B5}" presName="ThreeConn_2-3" presStyleLbl="fgAccFollowNode1" presStyleIdx="1" presStyleCnt="2">
        <dgm:presLayoutVars>
          <dgm:bulletEnabled val="1"/>
        </dgm:presLayoutVars>
      </dgm:prSet>
      <dgm:spPr/>
    </dgm:pt>
    <dgm:pt modelId="{076245DA-094C-46C6-B1D2-056D4EB301DA}" type="pres">
      <dgm:prSet presAssocID="{F59E0ED2-DF84-4E99-87FE-2C6A0ACA53B5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EF2A5BB-2E9C-4B68-B642-3BAD36A02197}" type="pres">
      <dgm:prSet presAssocID="{F59E0ED2-DF84-4E99-87FE-2C6A0ACA53B5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1C64D51-4D17-4779-8382-448AC9EE93C4}" type="pres">
      <dgm:prSet presAssocID="{F59E0ED2-DF84-4E99-87FE-2C6A0ACA53B5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EEB9642-4AF2-4207-8E77-1F3A22476B6D}" type="presOf" srcId="{7946C0B3-587E-455A-9270-DDD75725F742}" destId="{A1C64D51-4D17-4779-8382-448AC9EE93C4}" srcOrd="1" destOrd="0" presId="urn:microsoft.com/office/officeart/2005/8/layout/vProcess5"/>
    <dgm:cxn modelId="{15E44886-A992-45FA-B2C8-3D81274A144A}" srcId="{F59E0ED2-DF84-4E99-87FE-2C6A0ACA53B5}" destId="{7946C0B3-587E-455A-9270-DDD75725F742}" srcOrd="2" destOrd="0" parTransId="{4B507F26-00B7-49DF-A791-26382AD7DCA1}" sibTransId="{25377264-CE39-45A0-B25A-9170D27E3695}"/>
    <dgm:cxn modelId="{D9C7CB11-A10C-45EC-830F-45A62714B5A9}" type="presOf" srcId="{7BE4C8EC-981E-4DFE-9DB7-3B8C741ED71E}" destId="{E2160358-BBE4-4C55-BD20-AF4B79360B59}" srcOrd="0" destOrd="0" presId="urn:microsoft.com/office/officeart/2005/8/layout/vProcess5"/>
    <dgm:cxn modelId="{3732AC73-B29F-4106-B49F-F88AD0B63743}" type="presOf" srcId="{7BE4C8EC-981E-4DFE-9DB7-3B8C741ED71E}" destId="{DEF2A5BB-2E9C-4B68-B642-3BAD36A02197}" srcOrd="1" destOrd="0" presId="urn:microsoft.com/office/officeart/2005/8/layout/vProcess5"/>
    <dgm:cxn modelId="{2F18E087-9A21-436A-AD0D-C2828E06F8E7}" type="presOf" srcId="{F59E0ED2-DF84-4E99-87FE-2C6A0ACA53B5}" destId="{A33C5F36-24B5-4424-BC1D-13909D49B5B1}" srcOrd="0" destOrd="0" presId="urn:microsoft.com/office/officeart/2005/8/layout/vProcess5"/>
    <dgm:cxn modelId="{051777C9-557D-44FF-9DC4-B577D446D85B}" type="presOf" srcId="{6E8F012B-D7F6-4799-B4CA-DBAD887E1027}" destId="{8EC580AB-8B42-442C-9B38-D16962ACD2C4}" srcOrd="0" destOrd="0" presId="urn:microsoft.com/office/officeart/2005/8/layout/vProcess5"/>
    <dgm:cxn modelId="{7FB339B3-7B1E-43FC-9B4F-3F16C552292D}" type="presOf" srcId="{0FFFFC94-BDF9-4CD0-87E0-9629E46ED75B}" destId="{9780ECFA-1B5B-4187-9821-8BA1A39912EF}" srcOrd="0" destOrd="0" presId="urn:microsoft.com/office/officeart/2005/8/layout/vProcess5"/>
    <dgm:cxn modelId="{D0F3B90C-D849-49F1-88D1-68203352BED2}" srcId="{F59E0ED2-DF84-4E99-87FE-2C6A0ACA53B5}" destId="{7BE4C8EC-981E-4DFE-9DB7-3B8C741ED71E}" srcOrd="1" destOrd="0" parTransId="{023766E8-C795-4B69-9759-378B0F98B82B}" sibTransId="{52B17FBD-C175-4C5C-98FD-A7C08147BFAA}"/>
    <dgm:cxn modelId="{A835D9D9-5B82-4BCA-B387-C6C5B6D45944}" srcId="{F59E0ED2-DF84-4E99-87FE-2C6A0ACA53B5}" destId="{0FFFFC94-BDF9-4CD0-87E0-9629E46ED75B}" srcOrd="0" destOrd="0" parTransId="{17C73E48-7495-4F64-9218-FA4E0F19EC41}" sibTransId="{6E8F012B-D7F6-4799-B4CA-DBAD887E1027}"/>
    <dgm:cxn modelId="{F64A4042-1CA8-4B35-ADC8-292B600B2A5C}" type="presOf" srcId="{0FFFFC94-BDF9-4CD0-87E0-9629E46ED75B}" destId="{076245DA-094C-46C6-B1D2-056D4EB301DA}" srcOrd="1" destOrd="0" presId="urn:microsoft.com/office/officeart/2005/8/layout/vProcess5"/>
    <dgm:cxn modelId="{4A83D4B6-0276-4DB3-A4A7-18E5872CE291}" type="presOf" srcId="{7946C0B3-587E-455A-9270-DDD75725F742}" destId="{4F22BC0A-66E0-4847-A957-A27D28C85C23}" srcOrd="0" destOrd="0" presId="urn:microsoft.com/office/officeart/2005/8/layout/vProcess5"/>
    <dgm:cxn modelId="{600C4DB6-4EE8-4661-A3C6-079D921AE655}" type="presOf" srcId="{52B17FBD-C175-4C5C-98FD-A7C08147BFAA}" destId="{D7EFAE68-9AD4-490C-8C86-FA7AD3610A1F}" srcOrd="0" destOrd="0" presId="urn:microsoft.com/office/officeart/2005/8/layout/vProcess5"/>
    <dgm:cxn modelId="{E45CCB69-049C-4B92-BA7C-7A7008B0BC7E}" type="presParOf" srcId="{A33C5F36-24B5-4424-BC1D-13909D49B5B1}" destId="{DDE2D560-B005-47E6-8B4C-650B2E643216}" srcOrd="0" destOrd="0" presId="urn:microsoft.com/office/officeart/2005/8/layout/vProcess5"/>
    <dgm:cxn modelId="{20501528-C35D-46E5-BC97-29EABA7E9F29}" type="presParOf" srcId="{A33C5F36-24B5-4424-BC1D-13909D49B5B1}" destId="{9780ECFA-1B5B-4187-9821-8BA1A39912EF}" srcOrd="1" destOrd="0" presId="urn:microsoft.com/office/officeart/2005/8/layout/vProcess5"/>
    <dgm:cxn modelId="{4AFF5A95-F683-463F-ACA4-6EFB502F3205}" type="presParOf" srcId="{A33C5F36-24B5-4424-BC1D-13909D49B5B1}" destId="{E2160358-BBE4-4C55-BD20-AF4B79360B59}" srcOrd="2" destOrd="0" presId="urn:microsoft.com/office/officeart/2005/8/layout/vProcess5"/>
    <dgm:cxn modelId="{B546DA63-28EB-4783-B615-B76349913FA3}" type="presParOf" srcId="{A33C5F36-24B5-4424-BC1D-13909D49B5B1}" destId="{4F22BC0A-66E0-4847-A957-A27D28C85C23}" srcOrd="3" destOrd="0" presId="urn:microsoft.com/office/officeart/2005/8/layout/vProcess5"/>
    <dgm:cxn modelId="{551E7D99-A21A-4D5F-8789-52CEBF4439D0}" type="presParOf" srcId="{A33C5F36-24B5-4424-BC1D-13909D49B5B1}" destId="{8EC580AB-8B42-442C-9B38-D16962ACD2C4}" srcOrd="4" destOrd="0" presId="urn:microsoft.com/office/officeart/2005/8/layout/vProcess5"/>
    <dgm:cxn modelId="{A89B0B7B-F8A6-480A-8E23-0714CF84FFCA}" type="presParOf" srcId="{A33C5F36-24B5-4424-BC1D-13909D49B5B1}" destId="{D7EFAE68-9AD4-490C-8C86-FA7AD3610A1F}" srcOrd="5" destOrd="0" presId="urn:microsoft.com/office/officeart/2005/8/layout/vProcess5"/>
    <dgm:cxn modelId="{4B53BB08-8F8D-47F5-AB09-065835242210}" type="presParOf" srcId="{A33C5F36-24B5-4424-BC1D-13909D49B5B1}" destId="{076245DA-094C-46C6-B1D2-056D4EB301DA}" srcOrd="6" destOrd="0" presId="urn:microsoft.com/office/officeart/2005/8/layout/vProcess5"/>
    <dgm:cxn modelId="{801F9C5C-3ABC-4EB6-87A6-964C5C12DBE2}" type="presParOf" srcId="{A33C5F36-24B5-4424-BC1D-13909D49B5B1}" destId="{DEF2A5BB-2E9C-4B68-B642-3BAD36A02197}" srcOrd="7" destOrd="0" presId="urn:microsoft.com/office/officeart/2005/8/layout/vProcess5"/>
    <dgm:cxn modelId="{6D8EF1EB-AF1A-4653-849F-7D70A9F8BBDB}" type="presParOf" srcId="{A33C5F36-24B5-4424-BC1D-13909D49B5B1}" destId="{A1C64D51-4D17-4779-8382-448AC9EE93C4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6C5481-1597-4B38-9681-856581C31E7B}">
      <dsp:nvSpPr>
        <dsp:cNvPr id="0" name=""/>
        <dsp:cNvSpPr/>
      </dsp:nvSpPr>
      <dsp:spPr>
        <a:xfrm>
          <a:off x="3274301" y="-39054"/>
          <a:ext cx="1402981" cy="911937"/>
        </a:xfrm>
        <a:prstGeom prst="roundRect">
          <a:avLst/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300" kern="1200" dirty="0" smtClean="0"/>
            <a:t>Кофе в обсыпке</a:t>
          </a:r>
          <a:endParaRPr lang="ru-RU" sz="1300" kern="1200" dirty="0"/>
        </a:p>
      </dsp:txBody>
      <dsp:txXfrm>
        <a:off x="3318818" y="5463"/>
        <a:ext cx="1313947" cy="822903"/>
      </dsp:txXfrm>
    </dsp:sp>
    <dsp:sp modelId="{6D85A060-3098-4226-BC7D-A6377EAF9C59}">
      <dsp:nvSpPr>
        <dsp:cNvPr id="0" name=""/>
        <dsp:cNvSpPr/>
      </dsp:nvSpPr>
      <dsp:spPr>
        <a:xfrm>
          <a:off x="1609540" y="416913"/>
          <a:ext cx="4732503" cy="4732503"/>
        </a:xfrm>
        <a:custGeom>
          <a:avLst/>
          <a:gdLst/>
          <a:ahLst/>
          <a:cxnLst/>
          <a:rect l="0" t="0" r="0" b="0"/>
          <a:pathLst>
            <a:path>
              <a:moveTo>
                <a:pt x="3074829" y="108583"/>
              </a:moveTo>
              <a:arcTo wR="2366251" hR="2366251" stAng="17245479" swAng="1061445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BBB137-F3B0-4290-8E9E-CBF16BFA31B9}">
      <dsp:nvSpPr>
        <dsp:cNvPr id="0" name=""/>
        <dsp:cNvSpPr/>
      </dsp:nvSpPr>
      <dsp:spPr>
        <a:xfrm>
          <a:off x="5124312" y="851863"/>
          <a:ext cx="1402981" cy="911937"/>
        </a:xfrm>
        <a:prstGeom prst="roundRect">
          <a:avLst/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300" kern="1200" dirty="0" smtClean="0"/>
            <a:t>Элитные</a:t>
          </a:r>
          <a:endParaRPr lang="ru-RU" sz="1300" kern="1200" dirty="0"/>
        </a:p>
      </dsp:txBody>
      <dsp:txXfrm>
        <a:off x="5168829" y="896380"/>
        <a:ext cx="1313947" cy="822903"/>
      </dsp:txXfrm>
    </dsp:sp>
    <dsp:sp modelId="{34EE653B-3F62-400C-8C6B-DEFFC3DC8AB6}">
      <dsp:nvSpPr>
        <dsp:cNvPr id="0" name=""/>
        <dsp:cNvSpPr/>
      </dsp:nvSpPr>
      <dsp:spPr>
        <a:xfrm>
          <a:off x="1609540" y="416913"/>
          <a:ext cx="4732503" cy="4732503"/>
        </a:xfrm>
        <a:custGeom>
          <a:avLst/>
          <a:gdLst/>
          <a:ahLst/>
          <a:cxnLst/>
          <a:rect l="0" t="0" r="0" b="0"/>
          <a:pathLst>
            <a:path>
              <a:moveTo>
                <a:pt x="4506452" y="1356950"/>
              </a:moveTo>
              <a:arcTo wR="2366251" hR="2366251" stAng="20085109" swAng="1601252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4B9693-BE07-43E4-BD96-9CF0C9E6C33D}">
      <dsp:nvSpPr>
        <dsp:cNvPr id="0" name=""/>
        <dsp:cNvSpPr/>
      </dsp:nvSpPr>
      <dsp:spPr>
        <a:xfrm>
          <a:off x="5581226" y="2853737"/>
          <a:ext cx="1402981" cy="911937"/>
        </a:xfrm>
        <a:prstGeom prst="roundRect">
          <a:avLst/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300" kern="1200" dirty="0" smtClean="0"/>
            <a:t>Купажи</a:t>
          </a:r>
          <a:endParaRPr lang="ru-RU" sz="1300" kern="1200" dirty="0"/>
        </a:p>
      </dsp:txBody>
      <dsp:txXfrm>
        <a:off x="5625743" y="2898254"/>
        <a:ext cx="1313947" cy="822903"/>
      </dsp:txXfrm>
    </dsp:sp>
    <dsp:sp modelId="{70F39539-17B2-4E43-9804-2E896E854607}">
      <dsp:nvSpPr>
        <dsp:cNvPr id="0" name=""/>
        <dsp:cNvSpPr/>
      </dsp:nvSpPr>
      <dsp:spPr>
        <a:xfrm>
          <a:off x="1609540" y="416913"/>
          <a:ext cx="4732503" cy="4732503"/>
        </a:xfrm>
        <a:custGeom>
          <a:avLst/>
          <a:gdLst/>
          <a:ahLst/>
          <a:cxnLst/>
          <a:rect l="0" t="0" r="0" b="0"/>
          <a:pathLst>
            <a:path>
              <a:moveTo>
                <a:pt x="4515362" y="3356438"/>
              </a:moveTo>
              <a:arcTo wR="2366251" hR="2366251" stAng="1484252" swAng="1209148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77607C-1EC2-4D09-909C-A3DC2160CEDE}">
      <dsp:nvSpPr>
        <dsp:cNvPr id="0" name=""/>
        <dsp:cNvSpPr/>
      </dsp:nvSpPr>
      <dsp:spPr>
        <a:xfrm>
          <a:off x="4300980" y="4459116"/>
          <a:ext cx="1402981" cy="911937"/>
        </a:xfrm>
        <a:prstGeom prst="roundRect">
          <a:avLst/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300" kern="1200" dirty="0" smtClean="0"/>
            <a:t>Порционный молотый кофе </a:t>
          </a:r>
          <a:endParaRPr lang="ru-RU" sz="1300" kern="1200" dirty="0"/>
        </a:p>
      </dsp:txBody>
      <dsp:txXfrm>
        <a:off x="4345497" y="4503633"/>
        <a:ext cx="1313947" cy="822903"/>
      </dsp:txXfrm>
    </dsp:sp>
    <dsp:sp modelId="{4E614812-6851-4F99-A6E7-196E8A174910}">
      <dsp:nvSpPr>
        <dsp:cNvPr id="0" name=""/>
        <dsp:cNvSpPr/>
      </dsp:nvSpPr>
      <dsp:spPr>
        <a:xfrm>
          <a:off x="1609540" y="416913"/>
          <a:ext cx="4732503" cy="4732503"/>
        </a:xfrm>
        <a:custGeom>
          <a:avLst/>
          <a:gdLst/>
          <a:ahLst/>
          <a:cxnLst/>
          <a:rect l="0" t="0" r="0" b="0"/>
          <a:pathLst>
            <a:path>
              <a:moveTo>
                <a:pt x="2684996" y="4710937"/>
              </a:moveTo>
              <a:arcTo wR="2366251" hR="2366251" stAng="4935509" swAng="928983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92B08E-88B5-4F19-91B1-FBAEA34373DF}">
      <dsp:nvSpPr>
        <dsp:cNvPr id="0" name=""/>
        <dsp:cNvSpPr/>
      </dsp:nvSpPr>
      <dsp:spPr>
        <a:xfrm>
          <a:off x="2247623" y="4459116"/>
          <a:ext cx="1402981" cy="911937"/>
        </a:xfrm>
        <a:prstGeom prst="roundRect">
          <a:avLst/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300" kern="1200" dirty="0" smtClean="0"/>
            <a:t>Кофе в шоколаде</a:t>
          </a:r>
          <a:endParaRPr lang="ru-RU" sz="1300" kern="1200" dirty="0"/>
        </a:p>
      </dsp:txBody>
      <dsp:txXfrm>
        <a:off x="2292140" y="4503633"/>
        <a:ext cx="1313947" cy="822903"/>
      </dsp:txXfrm>
    </dsp:sp>
    <dsp:sp modelId="{E43B9D7A-AE61-4AF3-AA72-CDBF0B984CB4}">
      <dsp:nvSpPr>
        <dsp:cNvPr id="0" name=""/>
        <dsp:cNvSpPr/>
      </dsp:nvSpPr>
      <dsp:spPr>
        <a:xfrm>
          <a:off x="1609540" y="416913"/>
          <a:ext cx="4732503" cy="4732503"/>
        </a:xfrm>
        <a:custGeom>
          <a:avLst/>
          <a:gdLst/>
          <a:ahLst/>
          <a:cxnLst/>
          <a:rect l="0" t="0" r="0" b="0"/>
          <a:pathLst>
            <a:path>
              <a:moveTo>
                <a:pt x="689849" y="4036229"/>
              </a:moveTo>
              <a:arcTo wR="2366251" hR="2366251" stAng="8106600" swAng="1209148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8DB3F3-91DF-442E-AD66-1197FEEE45A1}">
      <dsp:nvSpPr>
        <dsp:cNvPr id="0" name=""/>
        <dsp:cNvSpPr/>
      </dsp:nvSpPr>
      <dsp:spPr>
        <a:xfrm>
          <a:off x="967376" y="2853737"/>
          <a:ext cx="1402981" cy="911937"/>
        </a:xfrm>
        <a:prstGeom prst="roundRect">
          <a:avLst/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300" kern="1200" dirty="0" smtClean="0"/>
            <a:t>Десертные</a:t>
          </a:r>
          <a:endParaRPr lang="ru-RU" sz="1300" kern="1200" dirty="0"/>
        </a:p>
      </dsp:txBody>
      <dsp:txXfrm>
        <a:off x="1011893" y="2898254"/>
        <a:ext cx="1313947" cy="822903"/>
      </dsp:txXfrm>
    </dsp:sp>
    <dsp:sp modelId="{5F1218F8-96C5-4804-B5B1-DDB8AC42F281}">
      <dsp:nvSpPr>
        <dsp:cNvPr id="0" name=""/>
        <dsp:cNvSpPr/>
      </dsp:nvSpPr>
      <dsp:spPr>
        <a:xfrm>
          <a:off x="1609540" y="416913"/>
          <a:ext cx="4732503" cy="4732503"/>
        </a:xfrm>
        <a:custGeom>
          <a:avLst/>
          <a:gdLst/>
          <a:ahLst/>
          <a:cxnLst/>
          <a:rect l="0" t="0" r="0" b="0"/>
          <a:pathLst>
            <a:path>
              <a:moveTo>
                <a:pt x="746" y="2425688"/>
              </a:moveTo>
              <a:arcTo wR="2366251" hR="2366251" stAng="10713639" swAng="1601252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171E83-0486-4D4C-BB4A-82EF1B966EDE}">
      <dsp:nvSpPr>
        <dsp:cNvPr id="0" name=""/>
        <dsp:cNvSpPr/>
      </dsp:nvSpPr>
      <dsp:spPr>
        <a:xfrm>
          <a:off x="1424291" y="851863"/>
          <a:ext cx="1402981" cy="911937"/>
        </a:xfrm>
        <a:prstGeom prst="roundRect">
          <a:avLst/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300" kern="1200" dirty="0" smtClean="0"/>
            <a:t>Плантационные</a:t>
          </a:r>
          <a:endParaRPr lang="ru-RU" sz="1300" kern="1200" dirty="0"/>
        </a:p>
      </dsp:txBody>
      <dsp:txXfrm>
        <a:off x="1468808" y="896380"/>
        <a:ext cx="1313947" cy="822903"/>
      </dsp:txXfrm>
    </dsp:sp>
    <dsp:sp modelId="{DA7DE750-3119-4214-B1C9-1CAFFA85EDA8}">
      <dsp:nvSpPr>
        <dsp:cNvPr id="0" name=""/>
        <dsp:cNvSpPr/>
      </dsp:nvSpPr>
      <dsp:spPr>
        <a:xfrm>
          <a:off x="1609540" y="416913"/>
          <a:ext cx="4732503" cy="4732503"/>
        </a:xfrm>
        <a:custGeom>
          <a:avLst/>
          <a:gdLst/>
          <a:ahLst/>
          <a:cxnLst/>
          <a:rect l="0" t="0" r="0" b="0"/>
          <a:pathLst>
            <a:path>
              <a:moveTo>
                <a:pt x="1005124" y="430669"/>
              </a:moveTo>
              <a:arcTo wR="2366251" hR="2366251" stAng="14093076" swAng="1061445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80ECFA-1B5B-4187-9821-8BA1A39912EF}">
      <dsp:nvSpPr>
        <dsp:cNvPr id="0" name=""/>
        <dsp:cNvSpPr/>
      </dsp:nvSpPr>
      <dsp:spPr>
        <a:xfrm>
          <a:off x="244036" y="24936"/>
          <a:ext cx="4811756" cy="1285378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/>
            <a:t>2019 год – открытие первого кофейного завода</a:t>
          </a:r>
          <a:endParaRPr lang="ru-RU" sz="2400" kern="1200" dirty="0"/>
        </a:p>
      </dsp:txBody>
      <dsp:txXfrm>
        <a:off x="281683" y="62583"/>
        <a:ext cx="3400335" cy="1210084"/>
      </dsp:txXfrm>
    </dsp:sp>
    <dsp:sp modelId="{E2160358-BBE4-4C55-BD20-AF4B79360B59}">
      <dsp:nvSpPr>
        <dsp:cNvPr id="0" name=""/>
        <dsp:cNvSpPr/>
      </dsp:nvSpPr>
      <dsp:spPr>
        <a:xfrm>
          <a:off x="438780" y="1499608"/>
          <a:ext cx="4723892" cy="1285378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/>
            <a:t>2020 год – 120 клиентов на постоянной основе</a:t>
          </a:r>
          <a:endParaRPr lang="ru-RU" sz="2400" kern="1200" dirty="0"/>
        </a:p>
      </dsp:txBody>
      <dsp:txXfrm>
        <a:off x="476427" y="1537255"/>
        <a:ext cx="3396287" cy="1210084"/>
      </dsp:txXfrm>
    </dsp:sp>
    <dsp:sp modelId="{4F22BC0A-66E0-4847-A957-A27D28C85C23}">
      <dsp:nvSpPr>
        <dsp:cNvPr id="0" name=""/>
        <dsp:cNvSpPr/>
      </dsp:nvSpPr>
      <dsp:spPr>
        <a:xfrm>
          <a:off x="855594" y="2999216"/>
          <a:ext cx="4723892" cy="1285378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400" kern="1200" dirty="0" smtClean="0"/>
            <a:t>2022 год – открытие торговой точки в Петербурге</a:t>
          </a:r>
          <a:endParaRPr lang="ru-RU" sz="2400" kern="1200" dirty="0"/>
        </a:p>
      </dsp:txBody>
      <dsp:txXfrm>
        <a:off x="893241" y="3036863"/>
        <a:ext cx="3396287" cy="1210084"/>
      </dsp:txXfrm>
    </dsp:sp>
    <dsp:sp modelId="{8EC580AB-8B42-442C-9B38-D16962ACD2C4}">
      <dsp:nvSpPr>
        <dsp:cNvPr id="0" name=""/>
        <dsp:cNvSpPr/>
      </dsp:nvSpPr>
      <dsp:spPr>
        <a:xfrm>
          <a:off x="3910362" y="974745"/>
          <a:ext cx="835496" cy="83549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600" kern="1200"/>
        </a:p>
      </dsp:txBody>
      <dsp:txXfrm>
        <a:off x="4098349" y="974745"/>
        <a:ext cx="459522" cy="628711"/>
      </dsp:txXfrm>
    </dsp:sp>
    <dsp:sp modelId="{D7EFAE68-9AD4-490C-8C86-FA7AD3610A1F}">
      <dsp:nvSpPr>
        <dsp:cNvPr id="0" name=""/>
        <dsp:cNvSpPr/>
      </dsp:nvSpPr>
      <dsp:spPr>
        <a:xfrm>
          <a:off x="4327176" y="2465784"/>
          <a:ext cx="835496" cy="83549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3600" kern="1200"/>
        </a:p>
      </dsp:txBody>
      <dsp:txXfrm>
        <a:off x="4515163" y="2465784"/>
        <a:ext cx="459522" cy="6287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1526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5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2416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248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33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4262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5473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6518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8150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632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25850-39DF-4C36-B75A-8D7D2FE3BEBC}" type="datetimeFigureOut">
              <a:rPr lang="ru-RU" smtClean="0"/>
              <a:t>07.02.2022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5324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1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7" t="23553" r="11060" b="1289"/>
          <a:stretch/>
        </p:blipFill>
        <p:spPr>
          <a:xfrm rot="5400000">
            <a:off x="8000892" y="1709153"/>
            <a:ext cx="5981351" cy="24455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25850-39DF-4C36-B75A-8D7D2FE3BEBC}" type="datetimeFigureOut">
              <a:rPr lang="ru-RU" smtClean="0"/>
              <a:t>07.02.2022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24DA5-79AF-48B6-9F97-B4F3C3E08523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3439" y="4187482"/>
            <a:ext cx="2244218" cy="253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FF6600"/>
          </a:solidFill>
          <a:latin typeface="Franklin Gothic Medium Cond" panose="020B06060304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49433" y="1970261"/>
            <a:ext cx="9144000" cy="2387600"/>
          </a:xfrm>
        </p:spPr>
        <p:txBody>
          <a:bodyPr/>
          <a:lstStyle/>
          <a:p>
            <a:r>
              <a:rPr lang="ru-RU" dirty="0" smtClean="0"/>
              <a:t>Производитель кофе </a:t>
            </a:r>
            <a:br>
              <a:rPr lang="ru-RU" dirty="0" smtClean="0"/>
            </a:br>
            <a:r>
              <a:rPr lang="ru-RU" dirty="0" smtClean="0"/>
              <a:t>«</a:t>
            </a:r>
            <a:r>
              <a:rPr lang="ru-RU" dirty="0" err="1" smtClean="0"/>
              <a:t>Котфеин</a:t>
            </a:r>
            <a:r>
              <a:rPr lang="ru-RU" dirty="0" smtClean="0"/>
              <a:t>»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033" y="896708"/>
            <a:ext cx="3920800" cy="214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72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Кто мы?</a:t>
            </a:r>
            <a:endParaRPr lang="ru-RU" dirty="0"/>
          </a:p>
        </p:txBody>
      </p:sp>
      <p:pic>
        <p:nvPicPr>
          <p:cNvPr id="1026" name="Picture 2" descr="https://reddragontea.ru/upload/images/blog/zerna-kofe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6802" y="1825625"/>
            <a:ext cx="5672998" cy="400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587836" y="2385753"/>
            <a:ext cx="5181600" cy="1845426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Мы – производитель кофе «</a:t>
            </a:r>
            <a:r>
              <a:rPr lang="ru-RU" dirty="0" err="1" smtClean="0"/>
              <a:t>Котфеин</a:t>
            </a:r>
            <a:r>
              <a:rPr lang="ru-RU" dirty="0" smtClean="0"/>
              <a:t>» из Петербурга с надежным сервисом и качественным товаром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847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Наше кофе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382385" y="1626119"/>
            <a:ext cx="74648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Мы привозим кофе из Индии, Южной Америки </a:t>
            </a:r>
            <a:r>
              <a:rPr lang="ru-RU" dirty="0"/>
              <a:t>и </a:t>
            </a:r>
            <a:r>
              <a:rPr lang="ru-RU" dirty="0" smtClean="0"/>
              <a:t>Африки. </a:t>
            </a:r>
            <a:r>
              <a:rPr lang="ru-RU" dirty="0"/>
              <a:t>Зерна, поступающие оттуда, имеют безупречную овальную форму и практически лишены трещин. </a:t>
            </a: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Привозим </a:t>
            </a:r>
            <a:r>
              <a:rPr lang="ru-RU" dirty="0"/>
              <a:t>качественные сорта </a:t>
            </a:r>
            <a:r>
              <a:rPr lang="ru-RU" dirty="0" smtClean="0"/>
              <a:t>арабики </a:t>
            </a:r>
            <a:r>
              <a:rPr lang="ru-RU" dirty="0"/>
              <a:t> и обжариваем зерна на профессиональном оборудовании, создавая ароматный кофе на любой вкус и настроение.</a:t>
            </a:r>
            <a:endParaRPr lang="ru-RU" dirty="0"/>
          </a:p>
        </p:txBody>
      </p:sp>
      <p:pic>
        <p:nvPicPr>
          <p:cNvPr id="2050" name="Picture 2" descr="https://catherineasquithgallery.com/uploads/posts/2021-02/1612415490_91-p-korichnevii-fon-kofe-14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20"/>
          <a:stretch/>
        </p:blipFill>
        <p:spPr bwMode="auto">
          <a:xfrm>
            <a:off x="8271934" y="-10250"/>
            <a:ext cx="3920066" cy="686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17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Наши преимущества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03961" y="1690688"/>
            <a:ext cx="10515600" cy="4351338"/>
          </a:xfrm>
        </p:spPr>
        <p:txBody>
          <a:bodyPr/>
          <a:lstStyle/>
          <a:p>
            <a:pPr>
              <a:buFont typeface="Times New Roman" panose="02020603050405020304" pitchFamily="18" charset="0"/>
              <a:buChar char="&gt;"/>
            </a:pPr>
            <a:r>
              <a:rPr lang="ru-RU" dirty="0" smtClean="0"/>
              <a:t>Высокое качество</a:t>
            </a:r>
          </a:p>
          <a:p>
            <a:pPr marL="0" indent="0">
              <a:buNone/>
            </a:pPr>
            <a:endParaRPr lang="ru-RU" dirty="0" smtClean="0"/>
          </a:p>
          <a:p>
            <a:pPr>
              <a:buFont typeface="Times New Roman" panose="02020603050405020304" pitchFamily="18" charset="0"/>
              <a:buChar char="&gt;"/>
            </a:pPr>
            <a:r>
              <a:rPr lang="ru-RU" dirty="0" smtClean="0"/>
              <a:t>Обширный ассортимент</a:t>
            </a:r>
          </a:p>
          <a:p>
            <a:pPr>
              <a:buFont typeface="Times New Roman" panose="02020603050405020304" pitchFamily="18" charset="0"/>
              <a:buChar char="&gt;"/>
            </a:pPr>
            <a:endParaRPr lang="ru-RU" dirty="0"/>
          </a:p>
          <a:p>
            <a:pPr>
              <a:buFont typeface="Times New Roman" panose="02020603050405020304" pitchFamily="18" charset="0"/>
              <a:buChar char="&gt;"/>
            </a:pPr>
            <a:r>
              <a:rPr lang="ru-RU" dirty="0" smtClean="0"/>
              <a:t>Адекватная цена</a:t>
            </a:r>
          </a:p>
          <a:p>
            <a:pPr marL="0" indent="0">
              <a:buNone/>
            </a:pPr>
            <a:endParaRPr lang="ru-RU" dirty="0" smtClean="0"/>
          </a:p>
          <a:p>
            <a:pPr>
              <a:buFont typeface="Times New Roman" panose="02020603050405020304" pitchFamily="18" charset="0"/>
              <a:buChar char="&gt;"/>
            </a:pPr>
            <a:r>
              <a:rPr lang="ru-RU" dirty="0" smtClean="0"/>
              <a:t>Сертифицированная продукция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13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1070" y="162595"/>
            <a:ext cx="10515600" cy="1108797"/>
          </a:xfrm>
        </p:spPr>
        <p:txBody>
          <a:bodyPr/>
          <a:lstStyle/>
          <a:p>
            <a:r>
              <a:rPr lang="ru-RU" dirty="0" smtClean="0"/>
              <a:t>Кофе в нашем ассортименте</a:t>
            </a:r>
            <a:endParaRPr lang="ru-RU" dirty="0"/>
          </a:p>
        </p:txBody>
      </p:sp>
      <p:graphicFrame>
        <p:nvGraphicFramePr>
          <p:cNvPr id="5" name="Схема 4"/>
          <p:cNvGraphicFramePr/>
          <p:nvPr>
            <p:extLst>
              <p:ext uri="{D42A27DB-BD31-4B8C-83A1-F6EECF244321}">
                <p14:modId xmlns:p14="http://schemas.microsoft.com/office/powerpoint/2010/main" val="4034091698"/>
              </p:ext>
            </p:extLst>
          </p:nvPr>
        </p:nvGraphicFramePr>
        <p:xfrm>
          <a:off x="1546167" y="1181580"/>
          <a:ext cx="7951585" cy="5331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Рисунок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559" y="2864653"/>
            <a:ext cx="3920800" cy="2147105"/>
          </a:xfrm>
          <a:prstGeom prst="rect">
            <a:avLst/>
          </a:prstGeom>
        </p:spPr>
      </p:pic>
      <p:sp>
        <p:nvSpPr>
          <p:cNvPr id="12" name="Объект 7"/>
          <p:cNvSpPr>
            <a:spLocks noGrp="1"/>
          </p:cNvSpPr>
          <p:nvPr>
            <p:ph sz="half" idx="1"/>
          </p:nvPr>
        </p:nvSpPr>
        <p:spPr>
          <a:xfrm>
            <a:off x="241070" y="3033220"/>
            <a:ext cx="1712421" cy="9892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469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Опыт работы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sz="half" idx="1"/>
          </p:nvPr>
        </p:nvSpPr>
        <p:spPr>
          <a:xfrm>
            <a:off x="2549785" y="3418154"/>
            <a:ext cx="3232007" cy="71640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ru-RU" sz="2400" dirty="0"/>
          </a:p>
          <a:p>
            <a:endParaRPr lang="ru-RU" sz="2400" dirty="0" smtClean="0"/>
          </a:p>
          <a:p>
            <a:pPr marL="0" indent="0">
              <a:buNone/>
            </a:pPr>
            <a:r>
              <a:rPr lang="ru-RU" sz="2400" dirty="0" smtClean="0"/>
              <a:t>плантаций ежемесячно поставляют нам кофе</a:t>
            </a:r>
            <a:endParaRPr lang="ru-RU" sz="2400" dirty="0"/>
          </a:p>
        </p:txBody>
      </p:sp>
      <p:graphicFrame>
        <p:nvGraphicFramePr>
          <p:cNvPr id="4" name="Схема 3"/>
          <p:cNvGraphicFramePr/>
          <p:nvPr>
            <p:extLst>
              <p:ext uri="{D42A27DB-BD31-4B8C-83A1-F6EECF244321}">
                <p14:modId xmlns:p14="http://schemas.microsoft.com/office/powerpoint/2010/main" val="3368343210"/>
              </p:ext>
            </p:extLst>
          </p:nvPr>
        </p:nvGraphicFramePr>
        <p:xfrm>
          <a:off x="5796280" y="1175299"/>
          <a:ext cx="5557520" cy="42845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Прямоугольник 6"/>
          <p:cNvSpPr/>
          <p:nvPr/>
        </p:nvSpPr>
        <p:spPr>
          <a:xfrm>
            <a:off x="494551" y="1175299"/>
            <a:ext cx="11262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7200" dirty="0">
                <a:solidFill>
                  <a:schemeClr val="accent2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439912" y="4043681"/>
            <a:ext cx="210987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7200" dirty="0">
                <a:solidFill>
                  <a:schemeClr val="accent2">
                    <a:lumMod val="50000"/>
                  </a:schemeClr>
                </a:solidFill>
              </a:rPr>
              <a:t>1000</a:t>
            </a:r>
            <a:r>
              <a:rPr lang="ru-RU" dirty="0"/>
              <a:t> 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487163" y="2591596"/>
            <a:ext cx="16184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7200" dirty="0">
                <a:solidFill>
                  <a:schemeClr val="accent2">
                    <a:lumMod val="50000"/>
                  </a:schemeClr>
                </a:solidFill>
              </a:rPr>
              <a:t>15</a:t>
            </a:r>
            <a:r>
              <a:rPr lang="ru-RU" dirty="0"/>
              <a:t> 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1205427" y="1383132"/>
            <a:ext cx="31753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столько лет </a:t>
            </a:r>
            <a:r>
              <a:rPr lang="ru-RU" sz="2400" dirty="0" smtClean="0"/>
              <a:t>работает наша </a:t>
            </a:r>
            <a:r>
              <a:rPr lang="ru-RU" sz="2400" dirty="0"/>
              <a:t>компания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637420" y="2816637"/>
            <a:ext cx="346896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/>
              <a:t>клиентов мы обслужили </a:t>
            </a:r>
            <a:endParaRPr lang="ru-RU" sz="2400" dirty="0" smtClean="0"/>
          </a:p>
          <a:p>
            <a:r>
              <a:rPr lang="ru-RU" sz="2400" dirty="0" smtClean="0"/>
              <a:t> </a:t>
            </a:r>
            <a:r>
              <a:rPr lang="ru-RU" sz="2400" dirty="0"/>
              <a:t>за это время</a:t>
            </a:r>
          </a:p>
        </p:txBody>
      </p:sp>
    </p:spTree>
    <p:extLst>
      <p:ext uri="{BB962C8B-B14F-4D97-AF65-F5344CB8AC3E}">
        <p14:creationId xmlns:p14="http://schemas.microsoft.com/office/powerpoint/2010/main" val="230982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47297"/>
          </a:xfrm>
        </p:spPr>
        <p:txBody>
          <a:bodyPr/>
          <a:lstStyle/>
          <a:p>
            <a:r>
              <a:rPr lang="ru-RU" dirty="0" smtClean="0"/>
              <a:t>Отзывы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720" t="79544" r="48746" b="15298"/>
          <a:stretch/>
        </p:blipFill>
        <p:spPr>
          <a:xfrm>
            <a:off x="1080654" y="1986741"/>
            <a:ext cx="6809983" cy="83958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27593" t="71212" r="50000" b="16338"/>
          <a:stretch/>
        </p:blipFill>
        <p:spPr>
          <a:xfrm>
            <a:off x="1080655" y="3059719"/>
            <a:ext cx="6620555" cy="206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31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78677" y="1519641"/>
            <a:ext cx="9684325" cy="4853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7200" dirty="0" smtClean="0">
                <a:solidFill>
                  <a:schemeClr val="accent2">
                    <a:lumMod val="75000"/>
                  </a:schemeClr>
                </a:solidFill>
              </a:rPr>
              <a:t>Спасибо за внимание! </a:t>
            </a:r>
            <a:endParaRPr lang="ru-RU" sz="72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2298"/>
            <a:ext cx="12228490" cy="557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22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Презентация1" id="{C7302B31-33DD-42DC-94D6-DEECFA753B9F}" vid="{49D09597-E9CD-44EA-B563-E9FD0671298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ЛР_2_Маляр_Дарья_Алексеевна_шаблон</Template>
  <TotalTime>70</TotalTime>
  <Words>129</Words>
  <Application>Microsoft Office PowerPoint</Application>
  <PresentationFormat>Широкоэкранный</PresentationFormat>
  <Paragraphs>39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Franklin Gothic Medium Cond</vt:lpstr>
      <vt:lpstr>Times New Roman</vt:lpstr>
      <vt:lpstr>Тема Office</vt:lpstr>
      <vt:lpstr>Производитель кофе  «Котфеин»</vt:lpstr>
      <vt:lpstr>Кто мы?</vt:lpstr>
      <vt:lpstr>Наше кофе</vt:lpstr>
      <vt:lpstr>Наши преимущества</vt:lpstr>
      <vt:lpstr>Кофе в нашем ассортименте</vt:lpstr>
      <vt:lpstr>Опыт работы</vt:lpstr>
      <vt:lpstr>Отзывы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Daria</dc:creator>
  <cp:lastModifiedBy>Daria</cp:lastModifiedBy>
  <cp:revision>9</cp:revision>
  <dcterms:created xsi:type="dcterms:W3CDTF">2022-02-07T16:12:55Z</dcterms:created>
  <dcterms:modified xsi:type="dcterms:W3CDTF">2022-02-07T17:23:26Z</dcterms:modified>
</cp:coreProperties>
</file>

<file path=docProps/thumbnail.jpeg>
</file>